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3"/>
  </p:notesMasterIdLst>
  <p:sldIdLst>
    <p:sldId id="256" r:id="rId2"/>
  </p:sldIdLst>
  <p:sldSz cx="10691813" cy="1511935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 userDrawn="1">
          <p15:clr>
            <a:srgbClr val="A4A3A4"/>
          </p15:clr>
        </p15:guide>
        <p15:guide id="2" pos="32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92"/>
    <p:restoredTop sz="94694"/>
  </p:normalViewPr>
  <p:slideViewPr>
    <p:cSldViewPr snapToGrid="0" showGuides="1">
      <p:cViewPr varScale="1">
        <p:scale>
          <a:sx n="25" d="100"/>
          <a:sy n="25" d="100"/>
        </p:scale>
        <p:origin x="2196" y="52"/>
      </p:cViewPr>
      <p:guideLst>
        <p:guide orient="horz" pos="4763"/>
        <p:guide pos="32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BAA17-BAE3-134B-8773-945D1ED926D4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52850" y="857250"/>
            <a:ext cx="16383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08E8F-3F01-0043-BBB1-ACB11BC7C194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1432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20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23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2859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47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09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571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33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095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180128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861782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032863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782125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618058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438649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478675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028726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550538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956468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443737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78896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ED031DE3-5195-5D1D-DB42-1112D2F04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94860"/>
            <a:ext cx="10707591" cy="66381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7D636D-3848-A099-4C73-8C381662F1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118" y="1241440"/>
            <a:ext cx="7455682" cy="65571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1E1C54C-786F-CB05-F908-BEFDA03879E8}"/>
              </a:ext>
            </a:extLst>
          </p:cNvPr>
          <p:cNvSpPr txBox="1"/>
          <p:nvPr/>
        </p:nvSpPr>
        <p:spPr>
          <a:xfrm>
            <a:off x="850119" y="3008286"/>
            <a:ext cx="6807981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T" sz="4300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ENTIDADE PROMOTORA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C53138-7059-DA51-A5B8-BB34F49304A9}"/>
              </a:ext>
            </a:extLst>
          </p:cNvPr>
          <p:cNvSpPr txBox="1"/>
          <p:nvPr/>
        </p:nvSpPr>
        <p:spPr>
          <a:xfrm>
            <a:off x="850119" y="4561783"/>
            <a:ext cx="7131831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3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DESCRIÇÃO DO PROJETO</a:t>
            </a:r>
            <a:endParaRPr lang="en-PT" sz="43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B6FA56-1597-F446-5C17-7A8A988C8930}"/>
              </a:ext>
            </a:extLst>
          </p:cNvPr>
          <p:cNvSpPr txBox="1"/>
          <p:nvPr/>
        </p:nvSpPr>
        <p:spPr>
          <a:xfrm>
            <a:off x="850118" y="6084942"/>
            <a:ext cx="4217182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3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OBJETIVOS</a:t>
            </a:r>
            <a:endParaRPr lang="en-PT" sz="43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5699BF-744E-E375-1992-1057EA663225}"/>
              </a:ext>
            </a:extLst>
          </p:cNvPr>
          <p:cNvSpPr txBox="1"/>
          <p:nvPr/>
        </p:nvSpPr>
        <p:spPr>
          <a:xfrm>
            <a:off x="850118" y="7638439"/>
            <a:ext cx="4502932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300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INVESTIMENTO</a:t>
            </a:r>
            <a:endParaRPr lang="en-PT" sz="4300" b="1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A1CCB4-B0A5-55F6-8409-D38562435CEF}"/>
              </a:ext>
            </a:extLst>
          </p:cNvPr>
          <p:cNvSpPr txBox="1"/>
          <p:nvPr/>
        </p:nvSpPr>
        <p:spPr>
          <a:xfrm>
            <a:off x="11564681" y="3008286"/>
            <a:ext cx="107549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Para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poder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alterar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o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deverá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usar a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fonte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“Roboto”, que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ser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descarregada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nesta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pasta.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002074ED-95E2-46F6-9AB1-DF4C48025E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34"/>
            <a:ext cx="2465519" cy="972000"/>
          </a:xfrm>
          <a:prstGeom prst="rect">
            <a:avLst/>
          </a:prstGeom>
        </p:spPr>
      </p:pic>
      <p:pic>
        <p:nvPicPr>
          <p:cNvPr id="2" name="Picture 11">
            <a:extLst>
              <a:ext uri="{FF2B5EF4-FFF2-40B4-BE49-F238E27FC236}">
                <a16:creationId xmlns:a16="http://schemas.microsoft.com/office/drawing/2014/main" id="{74BF8F2D-E181-9AF7-D175-1515128DE2F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697717" y="13461971"/>
            <a:ext cx="9208283" cy="914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75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 Them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209</TotalTime>
  <Words>27</Words>
  <Application>Microsoft Office PowerPoint</Application>
  <PresentationFormat>Personalizados</PresentationFormat>
  <Paragraphs>5</Paragraphs>
  <Slides>1</Slides>
  <Notes>0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Office Theme 2013 - 2022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Cátia Albino</cp:lastModifiedBy>
  <cp:revision>11</cp:revision>
  <cp:lastPrinted>2023-01-04T17:25:44Z</cp:lastPrinted>
  <dcterms:created xsi:type="dcterms:W3CDTF">2023-01-04T14:38:01Z</dcterms:created>
  <dcterms:modified xsi:type="dcterms:W3CDTF">2024-04-19T13:10:36Z</dcterms:modified>
</cp:coreProperties>
</file>